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70" y="72"/>
      </p:cViewPr>
      <p:guideLst>
        <p:guide orient="horz" pos="2120"/>
        <p:guide pos="39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2025/8/11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7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340" y="2563495"/>
            <a:ext cx="9799320" cy="1199515"/>
          </a:xfrm>
        </p:spPr>
        <p:txBody>
          <a:bodyPr/>
          <a:lstStyle/>
          <a:p>
            <a:r>
              <a:rPr lang="zh-CN" altLang="zh-CN" sz="5400" b="1"/>
              <a:t>观宸项目示范区围挡区域示意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5760" y="301625"/>
            <a:ext cx="1191260" cy="705485"/>
          </a:xfrm>
        </p:spPr>
        <p:txBody>
          <a:bodyPr/>
          <a:lstStyle/>
          <a:p>
            <a:r>
              <a:rPr lang="zh-CN" altLang="en-US" sz="2800"/>
              <a:t>一层</a:t>
            </a:r>
          </a:p>
        </p:txBody>
      </p:sp>
      <p:pic>
        <p:nvPicPr>
          <p:cNvPr id="5" name="图片 4" descr="7b0a202020202266696c746572223a202230220a7d0a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135" y="699770"/>
            <a:ext cx="9163050" cy="545782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382895" y="2064385"/>
            <a:ext cx="2376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7733030" y="1685925"/>
            <a:ext cx="13970" cy="361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677910" y="1895475"/>
            <a:ext cx="1983105" cy="6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655300" y="1910080"/>
            <a:ext cx="5715" cy="145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260965" y="3340735"/>
            <a:ext cx="375920" cy="8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411720" y="3979545"/>
            <a:ext cx="2864485" cy="17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91885" y="21228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35.462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40395" y="2618105"/>
            <a:ext cx="2035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下沉庭院一周</a:t>
            </a:r>
            <a:r>
              <a:rPr lang="en-US" altLang="zh-CN" dirty="0">
                <a:solidFill>
                  <a:srgbClr val="FF0000"/>
                </a:solidFill>
              </a:rPr>
              <a:t>110.429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7733030" y="1692910"/>
            <a:ext cx="937895" cy="7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30810" y="4410710"/>
            <a:ext cx="1661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预计放置至</a:t>
            </a:r>
            <a:r>
              <a:rPr lang="en-US" altLang="zh-CN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月底</a:t>
            </a:r>
            <a:endParaRPr lang="en-US" altLang="zh-CN" sz="1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材质：石材纹理刀刮布</a:t>
            </a:r>
            <a:r>
              <a:rPr lang="en-US" altLang="zh-CN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金属包边（高</a:t>
            </a:r>
            <a:r>
              <a:rPr lang="en-US" altLang="zh-CN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米）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1563370" y="2345055"/>
            <a:ext cx="1074420" cy="206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563370" y="4971746"/>
            <a:ext cx="991870" cy="55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906510" y="112395"/>
            <a:ext cx="29991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预计长久放置至二展开放</a:t>
            </a:r>
            <a:endParaRPr lang="en-US" altLang="zh-CN" sz="1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材质：石材纹理刀刮布</a:t>
            </a:r>
            <a:r>
              <a:rPr lang="en-US" altLang="zh-CN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金属包边（高</a:t>
            </a:r>
            <a:r>
              <a:rPr lang="en-US" altLang="zh-CN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米）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8680450" y="734695"/>
            <a:ext cx="1276350" cy="106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55" y="4423410"/>
            <a:ext cx="3918585" cy="2387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255" y="6543040"/>
            <a:ext cx="50977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楷体_GB2312" panose="02010609030101010101" charset="-122"/>
                <a:ea typeface="楷体_GB2312" panose="02010609030101010101" charset="-122"/>
              </a:rPr>
              <a:t>所有尺寸为图纸尺寸，现场略有偏差，建议到现场复尺。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531745" y="2291715"/>
            <a:ext cx="1103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557145" y="5389880"/>
            <a:ext cx="0" cy="297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2555240" y="5382260"/>
            <a:ext cx="1103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522220" y="1572260"/>
            <a:ext cx="0" cy="738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680450" y="1706880"/>
            <a:ext cx="0" cy="18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281920" y="3347085"/>
            <a:ext cx="0" cy="63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1036300" y="4055745"/>
            <a:ext cx="958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参照示意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46588D-7B39-DD2F-FA5B-9A9AD38901B9}"/>
              </a:ext>
            </a:extLst>
          </p:cNvPr>
          <p:cNvSpPr txBox="1"/>
          <p:nvPr/>
        </p:nvSpPr>
        <p:spPr>
          <a:xfrm>
            <a:off x="1965325" y="53473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6.4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2BDEBF-706E-7CF3-6318-9B20B0E7F60E}"/>
              </a:ext>
            </a:extLst>
          </p:cNvPr>
          <p:cNvSpPr txBox="1"/>
          <p:nvPr/>
        </p:nvSpPr>
        <p:spPr>
          <a:xfrm>
            <a:off x="2795905" y="2284096"/>
            <a:ext cx="12179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17.7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A66936-522A-1EFC-DDE2-278F95789645}"/>
              </a:ext>
            </a:extLst>
          </p:cNvPr>
          <p:cNvSpPr txBox="1"/>
          <p:nvPr/>
        </p:nvSpPr>
        <p:spPr>
          <a:xfrm>
            <a:off x="2637790" y="4951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16.5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CB38CC-669C-7BCC-0669-A4CFEE93E960}"/>
              </a:ext>
            </a:extLst>
          </p:cNvPr>
          <p:cNvSpPr txBox="1"/>
          <p:nvPr/>
        </p:nvSpPr>
        <p:spPr>
          <a:xfrm>
            <a:off x="1793240" y="1721803"/>
            <a:ext cx="12179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9.6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0335" y="111125"/>
            <a:ext cx="2375535" cy="490855"/>
          </a:xfrm>
        </p:spPr>
        <p:txBody>
          <a:bodyPr/>
          <a:lstStyle/>
          <a:p>
            <a:r>
              <a:rPr lang="zh-CN" altLang="en-US" sz="2400">
                <a:latin typeface="微软雅黑" panose="020B0703020204020201" charset="-122"/>
                <a:ea typeface="微软雅黑" panose="020B0703020204020201" charset="-122"/>
              </a:rPr>
              <a:t>负一层</a:t>
            </a:r>
          </a:p>
        </p:txBody>
      </p:sp>
      <p:pic>
        <p:nvPicPr>
          <p:cNvPr id="6" name="图片 5" descr="7b0a202020202266696c746572223a202230220a7d0a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lum contrast="-42000"/>
          </a:blip>
          <a:stretch>
            <a:fillRect/>
          </a:stretch>
        </p:blipFill>
        <p:spPr>
          <a:xfrm>
            <a:off x="140335" y="342265"/>
            <a:ext cx="7799705" cy="617283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 flipV="1">
            <a:off x="2799715" y="5270500"/>
            <a:ext cx="17145" cy="5562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655310" y="5133975"/>
            <a:ext cx="633095" cy="1714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65240" y="5091430"/>
            <a:ext cx="683260" cy="25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031990" y="4304665"/>
            <a:ext cx="26035" cy="7778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54020" y="5347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5.850*4.100</a:t>
            </a:r>
            <a:r>
              <a:rPr lang="zh-CN" altLang="en-US" dirty="0">
                <a:solidFill>
                  <a:srgbClr val="FF0000"/>
                </a:solidFill>
              </a:rPr>
              <a:t>（高）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4870" y="469360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7.269*3.300</a:t>
            </a:r>
            <a:r>
              <a:rPr lang="zh-CN" altLang="en-US" dirty="0">
                <a:solidFill>
                  <a:srgbClr val="FF0000"/>
                </a:solidFill>
              </a:rPr>
              <a:t>（高）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8405" y="5208270"/>
            <a:ext cx="209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7.750*3.300</a:t>
            </a:r>
            <a:r>
              <a:rPr lang="zh-CN" altLang="en-US" dirty="0">
                <a:solidFill>
                  <a:srgbClr val="FF0000"/>
                </a:solidFill>
              </a:rPr>
              <a:t>（高）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58025" y="4497705"/>
            <a:ext cx="209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9.500*3.300</a:t>
            </a:r>
            <a:r>
              <a:rPr lang="zh-CN" altLang="en-US" dirty="0">
                <a:solidFill>
                  <a:srgbClr val="FF0000"/>
                </a:solidFill>
              </a:rPr>
              <a:t>（高）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55" y="6543040"/>
            <a:ext cx="50977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楷体_GB2312" panose="02010609030101010101" charset="-122"/>
                <a:ea typeface="楷体_GB2312" panose="02010609030101010101" charset="-122"/>
              </a:rPr>
              <a:t>所有尺寸为图纸尺寸，现场略有偏差，建议到现场复尺。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2865" y="5866765"/>
            <a:ext cx="28670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预计放置至</a:t>
            </a:r>
            <a:r>
              <a:rPr lang="en-US" altLang="zh-CN" sz="16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2026</a:t>
            </a:r>
            <a:r>
              <a:rPr lang="zh-CN" altLang="en-US" sz="16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</a:t>
            </a:r>
            <a:r>
              <a:rPr lang="en-US" altLang="zh-CN" sz="16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月底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1400" dirty="0">
                <a:latin typeface="楷体_GB2312" panose="02010609030101010101" charset="-122"/>
                <a:ea typeface="楷体_GB2312" panose="02010609030101010101" charset="-122"/>
              </a:rPr>
              <a:t>材质：杜邦灯箱</a:t>
            </a:r>
          </a:p>
        </p:txBody>
      </p:sp>
      <p:pic>
        <p:nvPicPr>
          <p:cNvPr id="5" name="图片 4" descr="64f27e75a89186d29073c2f06e18db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730" y="769620"/>
            <a:ext cx="4514850" cy="338582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6642735" y="4975225"/>
            <a:ext cx="975995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618730" y="225425"/>
            <a:ext cx="2375535" cy="490855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703020204020201" charset="-122"/>
                <a:ea typeface="微软雅黑" panose="020B0703020204020201" charset="-122"/>
              </a:rPr>
              <a:t>参照示意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2944495" y="5706745"/>
            <a:ext cx="4565650" cy="354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65" y="130175"/>
            <a:ext cx="1522730" cy="614045"/>
          </a:xfrm>
        </p:spPr>
        <p:txBody>
          <a:bodyPr/>
          <a:lstStyle/>
          <a:p>
            <a:r>
              <a:rPr lang="zh-CN" altLang="en-US" sz="2000" dirty="0"/>
              <a:t>车库坡道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9440" y="55880"/>
            <a:ext cx="8648700" cy="3486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649980"/>
            <a:ext cx="6769735" cy="30721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04735" y="1996440"/>
            <a:ext cx="75565" cy="490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77405" y="5344160"/>
            <a:ext cx="75565" cy="5054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47535" y="294176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7.560*2.931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34224" y="6268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4.100*2.550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61705" y="5990590"/>
            <a:ext cx="3500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长久放置</a:t>
            </a:r>
            <a:endParaRPr lang="en-US" altLang="zh-CN" sz="14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材质：定制</a:t>
            </a:r>
            <a:r>
              <a:rPr lang="en-US" altLang="zh-CN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28s</a:t>
            </a:r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工程款阻燃软膜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9535" y="2929255"/>
            <a:ext cx="293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预计放置至</a:t>
            </a:r>
            <a:r>
              <a:rPr lang="en-US" altLang="zh-CN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2026</a:t>
            </a:r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</a:t>
            </a:r>
            <a:r>
              <a:rPr lang="en-US" altLang="zh-CN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月底</a:t>
            </a:r>
            <a:endParaRPr lang="en-US" altLang="zh-CN" sz="1400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材质：定制</a:t>
            </a:r>
            <a:r>
              <a:rPr lang="en-US" altLang="zh-CN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28s</a:t>
            </a:r>
            <a:r>
              <a:rPr lang="zh-CN" altLang="en-US" sz="1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工程款阻燃软膜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55" y="6543040"/>
            <a:ext cx="50977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楷体_GB2312" panose="02010609030101010101" charset="-122"/>
                <a:ea typeface="楷体_GB2312" panose="02010609030101010101" charset="-122"/>
              </a:rPr>
              <a:t>所有尺寸为图纸尺寸，现场略有偏差，建议到现场复尺。</a:t>
            </a:r>
          </a:p>
        </p:txBody>
      </p:sp>
      <p:pic>
        <p:nvPicPr>
          <p:cNvPr id="11" name="图片 10" descr="9f73590d8378199f8853d0616c4733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" y="3310255"/>
            <a:ext cx="2931160" cy="21971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5565" y="2687955"/>
            <a:ext cx="1619885" cy="505460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参照示意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180</Words>
  <Application>Microsoft Office PowerPoint</Application>
  <PresentationFormat>宽屏</PresentationFormat>
  <Paragraphs>32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楷体_GB2312</vt:lpstr>
      <vt:lpstr>微软雅黑</vt:lpstr>
      <vt:lpstr>Arial</vt:lpstr>
      <vt:lpstr>Wingdings</vt:lpstr>
      <vt:lpstr>WPS</vt:lpstr>
      <vt:lpstr>观宸项目示范区围挡区域示意</vt:lpstr>
      <vt:lpstr>一层</vt:lpstr>
      <vt:lpstr>负一层</vt:lpstr>
      <vt:lpstr>车库坡道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杜瑞杰</dc:creator>
  <cp:lastModifiedBy>杜瑞杰</cp:lastModifiedBy>
  <cp:revision>171</cp:revision>
  <dcterms:created xsi:type="dcterms:W3CDTF">2025-08-11T01:36:25Z</dcterms:created>
  <dcterms:modified xsi:type="dcterms:W3CDTF">2025-08-11T02:05:07Z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2052-3.9.0.6159</vt:lpwstr>
  </property>
  <property fmtid="{D5CDD505-2E9C-101B-9397-08002B2CF9AE}" pid="3" name="ICV">
    <vt:lpwstr>7773AE6C02E745B6A0F0ED85538A67E3_11</vt:lpwstr>
  </property>
</Properties>
</file>